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F011-8FC4-467D-AB2A-BF399CCE0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022B7-54FE-4C6E-8052-AD8CFD4A2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1F392-6AA8-4BC2-9EC2-E19A2E483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4A45B-ADDE-495D-B1AF-AE6D4664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10DC4-9515-4FF1-8D5B-4B8BD7F1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4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02BF-8373-45A5-85DE-72FFE78A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F57CD-FC8B-4E68-97FA-A7B0FFD1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BCF6F-8A5C-447C-904A-86666BEA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B609-95E2-4FD5-9B9B-63E92817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B5019-5355-4627-9289-8D3D1ED9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1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5A0C2C-27FE-4455-A521-58CB14A59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D6CB4-0281-46AF-BB79-EEB66CEEB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CE436-8A6E-4062-94BE-D64E637C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D4DBB-8102-499F-B988-C0EB5DEB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A2287-1EEC-41C0-933A-99976DB4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6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E1B0-BEE5-4E8F-8CD0-6D4179D4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11B50-4DA3-42A9-B170-5B8EE900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E8F67-FE30-45B0-AE4A-E3F81712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FA800-D4B0-4F50-A786-93233A872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1AC6E-6888-4066-9052-5B5663D1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3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9299-2184-45E6-AA78-7A09F135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87C45-18A3-41FE-A013-3FF355592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AA00-AAAD-4659-856D-A7A55E91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E37F-BA1E-4101-A35B-063BD26D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57723-FEF5-499F-B41A-A2896D95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7625-E01F-4391-B8DD-0531E9CF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73A6D-FE37-452B-8084-49D58A893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938B9-65DA-484A-B44F-34756620D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0DFCC-893D-46CD-921A-C64F391E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628FD-1B58-4791-A75A-45B8E2A7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597C3-5B3A-4C03-BE5E-F236FCBE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4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5454-6E99-4A58-B343-BFB8E291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E598A-29A3-4732-8CEB-2738C63EB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D37AD-EE2F-41FE-AC46-64542F3A1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73EE81-63AF-4CAF-82F2-2B1492101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72182-D900-4071-88A8-7CDC073D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B7090-CF0F-4E80-99CA-FF8DB411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1733A-B3C5-4938-B752-93931DC1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8FD87-0760-4688-9FD2-2736D80D2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7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BE87-9FD7-4C8E-9F26-432EBF53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3087A-1871-4742-A6D8-904F0A7A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1E4E9-D550-47BF-8746-9C1BEFA43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973A0-25A0-4E71-A418-1860B282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6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DA4C9-49F1-404E-A5F0-EBA8A41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C8D60-3B55-4121-BC3B-A64C2B1B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1AD1B-134D-4ED2-8176-FF3A2DCA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F860-B8A1-4054-89A9-BF63BE2F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9CA4-E8EE-4D42-8C31-524B5A7E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25393-5128-4721-B47A-E6E7245A9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D47CB-B8C7-48E7-A96D-A2468C5B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0B65F-A36E-4A9B-9DF7-AC62EC6A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E6550-E492-42F0-B48B-FF333EBF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9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D8C3-F638-494C-83BC-9C8236E0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DDDF5-DAE9-4BE5-AD3C-3E065A486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6C99D-D312-4427-8F08-3556F1994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BCA88-62A2-4066-98D2-43A0E4E0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364F1-5AB9-43A0-9068-8DD843CE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CE250-DBAD-4CB3-A837-3101E15F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7D905-7C61-4ED8-B51D-B45CF5B6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76BA6-A835-4A9D-903C-E3B78DB2D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9ECE3-18D2-4BCC-B2F0-15343EC6F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63EE8-0B98-4FB8-AF0C-D88DCB2C98D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284D-FD55-4C84-92E7-F7FB9E086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EF82-10B5-46C7-9CC4-E29335F6B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E5736-50A4-4228-9595-1CEB43683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4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23985-4325-4918-9845-F5BFAA2DF437}"/>
              </a:ext>
            </a:extLst>
          </p:cNvPr>
          <p:cNvSpPr txBox="1"/>
          <p:nvPr/>
        </p:nvSpPr>
        <p:spPr>
          <a:xfrm>
            <a:off x="377072" y="431692"/>
            <a:ext cx="142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 - Dad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C31DC4-1112-4012-A6BD-CC03EF673144}"/>
              </a:ext>
            </a:extLst>
          </p:cNvPr>
          <p:cNvGrpSpPr/>
          <p:nvPr/>
        </p:nvGrpSpPr>
        <p:grpSpPr>
          <a:xfrm>
            <a:off x="443523" y="914338"/>
            <a:ext cx="11113674" cy="2022711"/>
            <a:chOff x="452487" y="1017432"/>
            <a:chExt cx="11113674" cy="20227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3561E4-8E31-4256-9B3E-F8B048EC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762667" y="1017432"/>
              <a:ext cx="2158738" cy="20227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96C405-D902-40E1-ACEB-17496773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2487" y="1017432"/>
              <a:ext cx="2158738" cy="20227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B5F626-D78B-4998-A26D-4B0E41264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072847" y="1017432"/>
              <a:ext cx="1941922" cy="20227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20DEB4-5763-4D1E-9628-8E366218E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206529" y="1017432"/>
              <a:ext cx="2416666" cy="20227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E0C9F7-8D79-4DCC-B4B3-77134FBC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814955" y="1017432"/>
              <a:ext cx="1751206" cy="202271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3C5B83-5516-4961-A015-4F56B94C705F}"/>
              </a:ext>
            </a:extLst>
          </p:cNvPr>
          <p:cNvSpPr txBox="1"/>
          <p:nvPr/>
        </p:nvSpPr>
        <p:spPr>
          <a:xfrm>
            <a:off x="377072" y="3059668"/>
            <a:ext cx="142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 - Mom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91E2D8-8587-478E-8356-FCB1DDF0CB9D}"/>
              </a:ext>
            </a:extLst>
          </p:cNvPr>
          <p:cNvGrpSpPr/>
          <p:nvPr/>
        </p:nvGrpSpPr>
        <p:grpSpPr>
          <a:xfrm>
            <a:off x="477617" y="3692387"/>
            <a:ext cx="11418549" cy="2327412"/>
            <a:chOff x="477617" y="3692387"/>
            <a:chExt cx="11418549" cy="232741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8B7BAA-CFDF-4C2D-9E6F-738A4327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77617" y="3692388"/>
              <a:ext cx="2158738" cy="232741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125157-39BE-480B-B136-F13BD7AF4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753701" y="3692387"/>
              <a:ext cx="2158737" cy="232741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538CBF-FC69-4453-877F-BC2F7954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5029782" y="3692387"/>
              <a:ext cx="1973803" cy="2327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DF88C2-887B-4038-8C95-4F9385E05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7197563" y="3692387"/>
              <a:ext cx="2416665" cy="23274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79C3AC-AF8F-4170-B1B0-ECB97064B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9805991" y="3692387"/>
              <a:ext cx="2090175" cy="232741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B50928A-6296-4C35-B8CF-E343863B804D}"/>
              </a:ext>
            </a:extLst>
          </p:cNvPr>
          <p:cNvSpPr txBox="1"/>
          <p:nvPr/>
        </p:nvSpPr>
        <p:spPr>
          <a:xfrm>
            <a:off x="3300377" y="62360"/>
            <a:ext cx="509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Video inputs to the ML model has the below intents</a:t>
            </a:r>
          </a:p>
        </p:txBody>
      </p:sp>
    </p:spTree>
    <p:extLst>
      <p:ext uri="{BB962C8B-B14F-4D97-AF65-F5344CB8AC3E}">
        <p14:creationId xmlns:p14="http://schemas.microsoft.com/office/powerpoint/2010/main" val="216518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9FA3EA3F-0BEE-4D6D-8BAE-A090CB3E1C3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52.78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633538"/>
            <a:ext cx="7315200" cy="3589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E4F8A5-597C-4279-81F6-5456E4F695F0}"/>
              </a:ext>
            </a:extLst>
          </p:cNvPr>
          <p:cNvSpPr txBox="1"/>
          <p:nvPr/>
        </p:nvSpPr>
        <p:spPr>
          <a:xfrm>
            <a:off x="390519" y="431692"/>
            <a:ext cx="31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Intent -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05620-A42C-421C-9D92-D4916A74A854}"/>
              </a:ext>
            </a:extLst>
          </p:cNvPr>
          <p:cNvSpPr txBox="1"/>
          <p:nvPr/>
        </p:nvSpPr>
        <p:spPr>
          <a:xfrm>
            <a:off x="2340342" y="1387317"/>
            <a:ext cx="2150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Play the below video to see in action</a:t>
            </a:r>
          </a:p>
        </p:txBody>
      </p:sp>
    </p:spTree>
    <p:extLst>
      <p:ext uri="{BB962C8B-B14F-4D97-AF65-F5344CB8AC3E}">
        <p14:creationId xmlns:p14="http://schemas.microsoft.com/office/powerpoint/2010/main" val="298199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E8B957D-5D9F-42D4-94E3-BE1334392B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98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633538"/>
            <a:ext cx="7315200" cy="3589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AD74-26F5-43FF-B600-C878B1E6FB42}"/>
              </a:ext>
            </a:extLst>
          </p:cNvPr>
          <p:cNvSpPr txBox="1"/>
          <p:nvPr/>
        </p:nvSpPr>
        <p:spPr>
          <a:xfrm>
            <a:off x="390519" y="431692"/>
            <a:ext cx="31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Intent - Mom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D9E03-5E76-45F1-BA45-51EC9A666FF5}"/>
              </a:ext>
            </a:extLst>
          </p:cNvPr>
          <p:cNvSpPr txBox="1"/>
          <p:nvPr/>
        </p:nvSpPr>
        <p:spPr>
          <a:xfrm>
            <a:off x="2340342" y="1387317"/>
            <a:ext cx="2150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Play the below video to see in action</a:t>
            </a:r>
          </a:p>
        </p:txBody>
      </p:sp>
    </p:spTree>
    <p:extLst>
      <p:ext uri="{BB962C8B-B14F-4D97-AF65-F5344CB8AC3E}">
        <p14:creationId xmlns:p14="http://schemas.microsoft.com/office/powerpoint/2010/main" val="15210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ED96175-48E5-4BA0-B937-C7033D2B5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633538"/>
            <a:ext cx="7315200" cy="3589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D24A2-3C22-4AD5-8A93-A53281EBCD15}"/>
              </a:ext>
            </a:extLst>
          </p:cNvPr>
          <p:cNvSpPr txBox="1"/>
          <p:nvPr/>
        </p:nvSpPr>
        <p:spPr>
          <a:xfrm>
            <a:off x="390519" y="431692"/>
            <a:ext cx="31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Intent - 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13C6B-2F0F-45E2-B177-B9DF49D9092A}"/>
              </a:ext>
            </a:extLst>
          </p:cNvPr>
          <p:cNvSpPr txBox="1"/>
          <p:nvPr/>
        </p:nvSpPr>
        <p:spPr>
          <a:xfrm>
            <a:off x="2340342" y="1387317"/>
            <a:ext cx="2150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Play the below video to see in action</a:t>
            </a:r>
          </a:p>
        </p:txBody>
      </p:sp>
    </p:spTree>
    <p:extLst>
      <p:ext uri="{BB962C8B-B14F-4D97-AF65-F5344CB8AC3E}">
        <p14:creationId xmlns:p14="http://schemas.microsoft.com/office/powerpoint/2010/main" val="300001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7ACA8D-1871-4ED8-A7DB-CFD435A41315}"/>
              </a:ext>
            </a:extLst>
          </p:cNvPr>
          <p:cNvSpPr txBox="1"/>
          <p:nvPr/>
        </p:nvSpPr>
        <p:spPr>
          <a:xfrm>
            <a:off x="390519" y="431692"/>
            <a:ext cx="31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walk through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23246440-D42B-438D-8401-1F2A052EF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7213" y="1443038"/>
            <a:ext cx="5997575" cy="39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0507B26B7E534A8A0209F0F7B584C7" ma:contentTypeVersion="3" ma:contentTypeDescription="Create a new document." ma:contentTypeScope="" ma:versionID="42180cb02064ad9f6228f37a21b0456a">
  <xsd:schema xmlns:xsd="http://www.w3.org/2001/XMLSchema" xmlns:xs="http://www.w3.org/2001/XMLSchema" xmlns:p="http://schemas.microsoft.com/office/2006/metadata/properties" xmlns:ns2="5cf93893-883c-4bb0-aea2-f3d8dcebeb0d" targetNamespace="http://schemas.microsoft.com/office/2006/metadata/properties" ma:root="true" ma:fieldsID="b7e0df9cbdd8ec7c297c41204fe7262c" ns2:_="">
    <xsd:import namespace="5cf93893-883c-4bb0-aea2-f3d8dcebe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f93893-883c-4bb0-aea2-f3d8dceb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1A5BE9-FB11-46D4-ADC4-5162E167D6E8}"/>
</file>

<file path=customXml/itemProps2.xml><?xml version="1.0" encoding="utf-8"?>
<ds:datastoreItem xmlns:ds="http://schemas.openxmlformats.org/officeDocument/2006/customXml" ds:itemID="{DC456DBE-CDBA-448B-A8AA-C4EA8EEF2346}"/>
</file>

<file path=customXml/itemProps3.xml><?xml version="1.0" encoding="utf-8"?>
<ds:datastoreItem xmlns:ds="http://schemas.openxmlformats.org/officeDocument/2006/customXml" ds:itemID="{D37F9E7F-6A2C-4444-B54F-FAD35416C9CE}"/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55</Words>
  <Application>Microsoft Office PowerPoint</Application>
  <PresentationFormat>Widescreen</PresentationFormat>
  <Paragraphs>10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Sourav Das Biswas</dc:creator>
  <cp:lastModifiedBy>Sourav Das Biswas</cp:lastModifiedBy>
  <cp:revision>5</cp:revision>
  <dcterms:created xsi:type="dcterms:W3CDTF">2018-07-25T10:35:42Z</dcterms:created>
  <dcterms:modified xsi:type="dcterms:W3CDTF">2018-07-25T15:37:17Z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sobiswas@microsoft.com</vt:lpwstr>
  </property>
  <property fmtid="{D5CDD505-2E9C-101B-9397-08002B2CF9AE}" pid="5" name="MSIP_Label_f42aa342-8706-4288-bd11-ebb85995028c_SetDate">
    <vt:lpwstr>2018-07-25T11:41:02.3813053Z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0x010100150507B26B7E534A8A0209F0F7B584C7</vt:lpwstr>
  </property>
</Properties>
</file>